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" name="chimes.wav"/>
          </p:stSnd>
        </p:sndAc>
      </p:transition>
    </mc:Choice>
    <mc:Fallback>
      <p:transition spd="slow"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24.10.2012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13" name="chimes.wav"/>
          </p:stSnd>
        </p:sndAc>
      </p:transition>
    </mc:Choice>
    <mc:Fallback>
      <p:transition spd="slow"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DERS: </a:t>
            </a:r>
            <a:r>
              <a:rPr lang="tr-TR" sz="6000" dirty="0" smtClean="0">
                <a:solidFill>
                  <a:srgbClr val="0070C0"/>
                </a:solidFill>
              </a:rPr>
              <a:t>HAYAT BİGİSİ</a:t>
            </a:r>
          </a:p>
          <a:p>
            <a:r>
              <a:rPr lang="tr-TR" sz="6000" dirty="0" smtClean="0">
                <a:solidFill>
                  <a:srgbClr val="00B050"/>
                </a:solidFill>
              </a:rPr>
              <a:t>KONU</a:t>
            </a:r>
            <a:r>
              <a:rPr lang="tr-TR" sz="6000" dirty="0" smtClean="0">
                <a:solidFill>
                  <a:srgbClr val="FF0000"/>
                </a:solidFill>
              </a:rPr>
              <a:t>:</a:t>
            </a:r>
            <a:r>
              <a:rPr lang="tr-TR" sz="6000" dirty="0" smtClean="0">
                <a:solidFill>
                  <a:srgbClr val="7030A0"/>
                </a:solidFill>
              </a:rPr>
              <a:t>HAYAT BİLGİSİ </a:t>
            </a:r>
            <a:r>
              <a:rPr lang="tr-TR" sz="6000" dirty="0" smtClean="0">
                <a:solidFill>
                  <a:srgbClr val="FF0000"/>
                </a:solidFill>
              </a:rPr>
              <a:t>DENEME </a:t>
            </a:r>
            <a:r>
              <a:rPr lang="tr-TR" sz="6000" dirty="0" smtClean="0">
                <a:solidFill>
                  <a:srgbClr val="00B050"/>
                </a:solidFill>
              </a:rPr>
              <a:t>SINAVI</a:t>
            </a:r>
            <a:r>
              <a:rPr lang="tr-TR" sz="6000" dirty="0" smtClean="0">
                <a:solidFill>
                  <a:srgbClr val="FF0000"/>
                </a:solidFill>
              </a:rPr>
              <a:t>       </a:t>
            </a:r>
          </a:p>
          <a:p>
            <a:r>
              <a:rPr lang="tr-TR" sz="6000" dirty="0" smtClean="0">
                <a:solidFill>
                  <a:srgbClr val="0070C0"/>
                </a:solidFill>
              </a:rPr>
              <a:t>HAZIRLAYAN: </a:t>
            </a:r>
            <a:r>
              <a:rPr lang="tr-TR" sz="6000" dirty="0" smtClean="0">
                <a:solidFill>
                  <a:srgbClr val="FF0000"/>
                </a:solidFill>
              </a:rPr>
              <a:t>CUMA ARAYICI</a:t>
            </a:r>
          </a:p>
          <a:p>
            <a:r>
              <a:rPr lang="tr-TR" sz="6000" dirty="0" smtClean="0">
                <a:solidFill>
                  <a:srgbClr val="7030A0"/>
                </a:solidFill>
              </a:rPr>
              <a:t>1/A </a:t>
            </a:r>
            <a:r>
              <a:rPr lang="tr-TR" sz="6000" dirty="0" smtClean="0">
                <a:solidFill>
                  <a:srgbClr val="FF0000"/>
                </a:solidFill>
              </a:rPr>
              <a:t>SINIFI </a:t>
            </a:r>
            <a:r>
              <a:rPr lang="tr-TR" sz="6000" dirty="0" smtClean="0">
                <a:solidFill>
                  <a:srgbClr val="002060"/>
                </a:solidFill>
              </a:rPr>
              <a:t>SINIF</a:t>
            </a:r>
            <a:r>
              <a:rPr lang="tr-TR" sz="6000" dirty="0" smtClean="0">
                <a:solidFill>
                  <a:srgbClr val="FF0000"/>
                </a:solidFill>
              </a:rPr>
              <a:t> </a:t>
            </a:r>
            <a:r>
              <a:rPr lang="tr-TR" sz="6000" dirty="0" smtClean="0">
                <a:solidFill>
                  <a:srgbClr val="00B050"/>
                </a:solidFill>
              </a:rPr>
              <a:t>ÖĞRETMENİ</a:t>
            </a:r>
            <a:endParaRPr lang="tr-TR" sz="60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FF00"/>
                </a:solidFill>
              </a:rPr>
              <a:t>S11</a:t>
            </a:r>
            <a:r>
              <a:rPr lang="tr-TR" sz="6000" dirty="0" smtClean="0">
                <a:solidFill>
                  <a:srgbClr val="FF0000"/>
                </a:solidFill>
              </a:rPr>
              <a:t>)</a:t>
            </a:r>
            <a:r>
              <a:rPr lang="tr-TR" sz="6000" dirty="0" smtClean="0">
                <a:solidFill>
                  <a:srgbClr val="00B050"/>
                </a:solidFill>
              </a:rPr>
              <a:t>ATATÜRK</a:t>
            </a:r>
            <a:r>
              <a:rPr lang="tr-TR" sz="6000" dirty="0" smtClean="0">
                <a:solidFill>
                  <a:srgbClr val="FF0000"/>
                </a:solidFill>
              </a:rPr>
              <a:t> NEREDE </a:t>
            </a:r>
            <a:r>
              <a:rPr lang="tr-TR" sz="6000" dirty="0" smtClean="0">
                <a:solidFill>
                  <a:srgbClr val="0070C0"/>
                </a:solidFill>
              </a:rPr>
              <a:t>DOĞMUŞTUR?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A)</a:t>
            </a:r>
            <a:r>
              <a:rPr lang="tr-TR" sz="6000" dirty="0" smtClean="0">
                <a:solidFill>
                  <a:srgbClr val="FFFF00"/>
                </a:solidFill>
              </a:rPr>
              <a:t>ANKARA</a:t>
            </a:r>
          </a:p>
          <a:p>
            <a:r>
              <a:rPr lang="tr-TR" sz="6000" dirty="0" smtClean="0">
                <a:solidFill>
                  <a:srgbClr val="00B0F0"/>
                </a:solidFill>
              </a:rPr>
              <a:t>B</a:t>
            </a:r>
            <a:r>
              <a:rPr lang="tr-TR" sz="6000" dirty="0" smtClean="0">
                <a:solidFill>
                  <a:srgbClr val="FF0000"/>
                </a:solidFill>
              </a:rPr>
              <a:t>)</a:t>
            </a:r>
            <a:r>
              <a:rPr lang="tr-TR" sz="6000" dirty="0" smtClean="0">
                <a:solidFill>
                  <a:srgbClr val="00B050"/>
                </a:solidFill>
              </a:rPr>
              <a:t>ADANA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C</a:t>
            </a:r>
            <a:r>
              <a:rPr lang="tr-TR" sz="6000" dirty="0" smtClean="0">
                <a:solidFill>
                  <a:srgbClr val="FF0000"/>
                </a:solidFill>
              </a:rPr>
              <a:t>)SELANİK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/>
              <a:t>S</a:t>
            </a:r>
            <a:r>
              <a:rPr lang="tr-TR" sz="6000" dirty="0" smtClean="0">
                <a:solidFill>
                  <a:srgbClr val="FF0000"/>
                </a:solidFill>
              </a:rPr>
              <a:t>12</a:t>
            </a:r>
            <a:r>
              <a:rPr lang="tr-TR" sz="6000" dirty="0" smtClean="0"/>
              <a:t>) </a:t>
            </a:r>
            <a:r>
              <a:rPr lang="tr-TR" sz="6000" dirty="0" smtClean="0">
                <a:solidFill>
                  <a:srgbClr val="00B0F0"/>
                </a:solidFill>
              </a:rPr>
              <a:t>ATATÜRK’ÜN</a:t>
            </a:r>
            <a:r>
              <a:rPr lang="tr-TR" sz="6000" dirty="0" smtClean="0"/>
              <a:t> </a:t>
            </a:r>
            <a:r>
              <a:rPr lang="tr-TR" sz="6000" dirty="0" smtClean="0">
                <a:solidFill>
                  <a:srgbClr val="FF0000"/>
                </a:solidFill>
              </a:rPr>
              <a:t>ANNESİ</a:t>
            </a:r>
            <a:r>
              <a:rPr lang="tr-TR" sz="6000" dirty="0" smtClean="0"/>
              <a:t>_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NİN</a:t>
            </a:r>
            <a:r>
              <a:rPr lang="tr-TR" sz="6000" dirty="0" smtClean="0"/>
              <a:t> ADI</a:t>
            </a:r>
            <a:r>
              <a:rPr lang="tr-TR" sz="6000" dirty="0" smtClean="0">
                <a:solidFill>
                  <a:srgbClr val="00B050"/>
                </a:solidFill>
              </a:rPr>
              <a:t> NEDİR</a:t>
            </a:r>
            <a:r>
              <a:rPr lang="tr-TR" sz="6000" dirty="0" smtClean="0"/>
              <a:t>?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A</a:t>
            </a:r>
            <a:r>
              <a:rPr lang="tr-TR" sz="6000" dirty="0" smtClean="0"/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ZÜBEYDE</a:t>
            </a:r>
            <a:r>
              <a:rPr lang="tr-TR" sz="6000" dirty="0" smtClean="0"/>
              <a:t> HANIM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B</a:t>
            </a:r>
            <a:r>
              <a:rPr lang="tr-TR" sz="6000" dirty="0" smtClean="0"/>
              <a:t>)AYŞE </a:t>
            </a:r>
            <a:r>
              <a:rPr lang="tr-TR" sz="6000" dirty="0" smtClean="0">
                <a:solidFill>
                  <a:srgbClr val="00B0F0"/>
                </a:solidFill>
              </a:rPr>
              <a:t>HANIM</a:t>
            </a:r>
          </a:p>
          <a:p>
            <a:r>
              <a:rPr lang="tr-TR" sz="6000" dirty="0" smtClean="0">
                <a:solidFill>
                  <a:srgbClr val="7030A0"/>
                </a:solidFill>
              </a:rPr>
              <a:t>C</a:t>
            </a:r>
            <a:r>
              <a:rPr lang="tr-TR" sz="6000" dirty="0" smtClean="0"/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MELEK</a:t>
            </a:r>
            <a:r>
              <a:rPr lang="tr-TR" sz="6000" dirty="0" smtClean="0"/>
              <a:t> HANIM</a:t>
            </a:r>
            <a:endParaRPr lang="tr-TR" sz="6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FF00"/>
                </a:solidFill>
              </a:rPr>
              <a:t>S1) </a:t>
            </a:r>
            <a:r>
              <a:rPr lang="tr-TR" sz="6000" dirty="0" smtClean="0">
                <a:solidFill>
                  <a:srgbClr val="FF0000"/>
                </a:solidFill>
              </a:rPr>
              <a:t>OKULU KİM YÖNETİR?</a:t>
            </a:r>
          </a:p>
          <a:p>
            <a:r>
              <a:rPr lang="tr-TR" sz="6000" dirty="0" smtClean="0">
                <a:solidFill>
                  <a:srgbClr val="C00000"/>
                </a:solidFill>
              </a:rPr>
              <a:t>A</a:t>
            </a:r>
            <a:r>
              <a:rPr lang="tr-TR" sz="6000" dirty="0" smtClean="0">
                <a:solidFill>
                  <a:srgbClr val="FFFF00"/>
                </a:solidFill>
              </a:rPr>
              <a:t>) </a:t>
            </a:r>
            <a:r>
              <a:rPr lang="tr-TR" sz="6000" dirty="0" smtClean="0">
                <a:solidFill>
                  <a:srgbClr val="0070C0"/>
                </a:solidFill>
              </a:rPr>
              <a:t>HİZMETLİ</a:t>
            </a:r>
            <a:r>
              <a:rPr lang="tr-TR" sz="6000" dirty="0" smtClean="0">
                <a:solidFill>
                  <a:srgbClr val="FFFF00"/>
                </a:solidFill>
              </a:rPr>
              <a:t>  </a:t>
            </a:r>
            <a:r>
              <a:rPr lang="tr-TR" sz="6000" dirty="0" smtClean="0">
                <a:solidFill>
                  <a:srgbClr val="C00000"/>
                </a:solidFill>
              </a:rPr>
              <a:t>B</a:t>
            </a:r>
            <a:r>
              <a:rPr lang="tr-TR" sz="6000" dirty="0" smtClean="0">
                <a:solidFill>
                  <a:srgbClr val="FFFF00"/>
                </a:solidFill>
              </a:rPr>
              <a:t>)</a:t>
            </a:r>
            <a:r>
              <a:rPr lang="tr-TR" sz="6000" dirty="0" smtClean="0">
                <a:solidFill>
                  <a:srgbClr val="0070C0"/>
                </a:solidFill>
              </a:rPr>
              <a:t>ÖĞRETMEN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            C)</a:t>
            </a:r>
            <a:r>
              <a:rPr lang="tr-TR" sz="6000" dirty="0" smtClean="0">
                <a:solidFill>
                  <a:srgbClr val="0070C0"/>
                </a:solidFill>
              </a:rPr>
              <a:t>MÜDÜR</a:t>
            </a:r>
            <a:r>
              <a:rPr lang="tr-TR" sz="6000" dirty="0" smtClean="0">
                <a:solidFill>
                  <a:srgbClr val="FFFF00"/>
                </a:solidFill>
              </a:rPr>
              <a:t>    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S2)</a:t>
            </a:r>
            <a:r>
              <a:rPr lang="tr-TR" sz="6000" dirty="0" smtClean="0">
                <a:solidFill>
                  <a:srgbClr val="0070C0"/>
                </a:solidFill>
              </a:rPr>
              <a:t>OKULLAR HANGİ AY AÇILIR? </a:t>
            </a:r>
            <a:r>
              <a:rPr lang="tr-TR" sz="6000" dirty="0" smtClean="0">
                <a:solidFill>
                  <a:srgbClr val="C00000"/>
                </a:solidFill>
              </a:rPr>
              <a:t>A</a:t>
            </a:r>
            <a:r>
              <a:rPr lang="tr-TR" sz="6000" dirty="0" smtClean="0">
                <a:solidFill>
                  <a:srgbClr val="FFFF00"/>
                </a:solidFill>
              </a:rPr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AĞUSTOS</a:t>
            </a:r>
            <a:r>
              <a:rPr lang="tr-TR" sz="6000" dirty="0" smtClean="0">
                <a:solidFill>
                  <a:srgbClr val="FFFF00"/>
                </a:solidFill>
              </a:rPr>
              <a:t>             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B)</a:t>
            </a:r>
            <a:r>
              <a:rPr lang="tr-TR" sz="6000" dirty="0" smtClean="0">
                <a:solidFill>
                  <a:srgbClr val="FF0000"/>
                </a:solidFill>
              </a:rPr>
              <a:t>EYLÜL</a:t>
            </a:r>
            <a:r>
              <a:rPr lang="tr-TR" sz="6000" dirty="0" smtClean="0">
                <a:solidFill>
                  <a:srgbClr val="FFFF00"/>
                </a:solidFill>
              </a:rPr>
              <a:t>  </a:t>
            </a:r>
            <a:r>
              <a:rPr lang="tr-TR" sz="6000" dirty="0" smtClean="0">
                <a:solidFill>
                  <a:srgbClr val="C00000"/>
                </a:solidFill>
              </a:rPr>
              <a:t>C</a:t>
            </a:r>
            <a:r>
              <a:rPr lang="tr-TR" sz="6000" dirty="0" smtClean="0">
                <a:solidFill>
                  <a:srgbClr val="FFFF00"/>
                </a:solidFill>
              </a:rPr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EKİM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S3</a:t>
            </a:r>
            <a:r>
              <a:rPr lang="tr-TR" sz="6000" dirty="0" smtClean="0">
                <a:solidFill>
                  <a:srgbClr val="FFFF00"/>
                </a:solidFill>
              </a:rPr>
              <a:t>)OKULLAR </a:t>
            </a:r>
            <a:r>
              <a:rPr lang="tr-TR" sz="6000" dirty="0" smtClean="0">
                <a:solidFill>
                  <a:srgbClr val="FF0000"/>
                </a:solidFill>
              </a:rPr>
              <a:t>HANGİ</a:t>
            </a:r>
            <a:r>
              <a:rPr lang="tr-TR" sz="6000" dirty="0" smtClean="0">
                <a:solidFill>
                  <a:srgbClr val="FFFF00"/>
                </a:solidFill>
              </a:rPr>
              <a:t> MEV_ 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SİMDE</a:t>
            </a:r>
            <a:r>
              <a:rPr lang="tr-TR" sz="6000" dirty="0" smtClean="0">
                <a:solidFill>
                  <a:srgbClr val="FFFF00"/>
                </a:solidFill>
              </a:rPr>
              <a:t> AÇILIR?       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A</a:t>
            </a:r>
            <a:r>
              <a:rPr lang="tr-TR" sz="6000" dirty="0" smtClean="0">
                <a:solidFill>
                  <a:srgbClr val="FFFF00"/>
                </a:solidFill>
              </a:rPr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YAZ</a:t>
            </a:r>
            <a:r>
              <a:rPr lang="tr-TR" sz="6000" dirty="0" smtClean="0">
                <a:solidFill>
                  <a:srgbClr val="FFFF00"/>
                </a:solidFill>
              </a:rPr>
              <a:t> </a:t>
            </a:r>
            <a:r>
              <a:rPr lang="tr-TR" sz="6000" dirty="0" smtClean="0">
                <a:solidFill>
                  <a:srgbClr val="FF0000"/>
                </a:solidFill>
              </a:rPr>
              <a:t>B</a:t>
            </a:r>
            <a:r>
              <a:rPr lang="tr-TR" sz="6000" dirty="0" smtClean="0">
                <a:solidFill>
                  <a:srgbClr val="FFFF00"/>
                </a:solidFill>
              </a:rPr>
              <a:t>)KIŞ C)</a:t>
            </a:r>
            <a:r>
              <a:rPr lang="tr-TR" sz="6000" dirty="0" smtClean="0">
                <a:solidFill>
                  <a:srgbClr val="FF0000"/>
                </a:solidFill>
              </a:rPr>
              <a:t>SONBAHAR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S4)DERS </a:t>
            </a:r>
            <a:r>
              <a:rPr lang="tr-TR" sz="6000" dirty="0" smtClean="0">
                <a:solidFill>
                  <a:srgbClr val="FF0000"/>
                </a:solidFill>
              </a:rPr>
              <a:t>YAPILAN</a:t>
            </a:r>
            <a:r>
              <a:rPr lang="tr-TR" sz="6000" dirty="0" smtClean="0">
                <a:solidFill>
                  <a:srgbClr val="FFFF00"/>
                </a:solidFill>
              </a:rPr>
              <a:t> YERE </a:t>
            </a:r>
            <a:r>
              <a:rPr lang="tr-TR" sz="6000" dirty="0" smtClean="0">
                <a:solidFill>
                  <a:srgbClr val="FF0000"/>
                </a:solidFill>
              </a:rPr>
              <a:t>NE</a:t>
            </a:r>
            <a:r>
              <a:rPr lang="tr-TR" sz="6000" dirty="0" smtClean="0">
                <a:solidFill>
                  <a:srgbClr val="FFFF00"/>
                </a:solidFill>
              </a:rPr>
              <a:t> DENİR?  A) </a:t>
            </a:r>
            <a:r>
              <a:rPr lang="tr-TR" sz="6000" dirty="0" smtClean="0">
                <a:solidFill>
                  <a:srgbClr val="FF0000"/>
                </a:solidFill>
              </a:rPr>
              <a:t>SINIF</a:t>
            </a:r>
            <a:r>
              <a:rPr lang="tr-TR" sz="6000" dirty="0" smtClean="0">
                <a:solidFill>
                  <a:srgbClr val="FFFF00"/>
                </a:solidFill>
              </a:rPr>
              <a:t>              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B</a:t>
            </a:r>
            <a:r>
              <a:rPr lang="tr-TR" sz="6000" dirty="0" smtClean="0">
                <a:solidFill>
                  <a:srgbClr val="FFFF00"/>
                </a:solidFill>
              </a:rPr>
              <a:t>) OKUL       </a:t>
            </a:r>
            <a:r>
              <a:rPr lang="tr-TR" sz="6000" dirty="0" smtClean="0">
                <a:solidFill>
                  <a:srgbClr val="FF0000"/>
                </a:solidFill>
              </a:rPr>
              <a:t>C</a:t>
            </a:r>
            <a:r>
              <a:rPr lang="tr-TR" sz="6000" dirty="0" smtClean="0">
                <a:solidFill>
                  <a:srgbClr val="FFFF00"/>
                </a:solidFill>
              </a:rPr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HASTAHANE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0070C0"/>
                </a:solidFill>
              </a:rPr>
              <a:t>S5</a:t>
            </a:r>
            <a:r>
              <a:rPr lang="tr-TR" sz="6600" dirty="0" smtClean="0">
                <a:solidFill>
                  <a:srgbClr val="FF0000"/>
                </a:solidFill>
              </a:rPr>
              <a:t>) HANGİSİ </a:t>
            </a:r>
            <a:r>
              <a:rPr lang="tr-TR" sz="6600" dirty="0" smtClean="0">
                <a:solidFill>
                  <a:srgbClr val="00B050"/>
                </a:solidFill>
              </a:rPr>
              <a:t>OKULDA</a:t>
            </a:r>
            <a:r>
              <a:rPr lang="tr-TR" sz="6600" dirty="0" smtClean="0">
                <a:solidFill>
                  <a:srgbClr val="FF0000"/>
                </a:solidFill>
              </a:rPr>
              <a:t> </a:t>
            </a:r>
            <a:r>
              <a:rPr lang="tr-TR" sz="6600" dirty="0" smtClean="0">
                <a:solidFill>
                  <a:srgbClr val="00B0F0"/>
                </a:solidFill>
              </a:rPr>
              <a:t>ÇALIŞAN</a:t>
            </a:r>
            <a:r>
              <a:rPr lang="tr-TR" sz="6600" dirty="0" smtClean="0">
                <a:solidFill>
                  <a:srgbClr val="FF0000"/>
                </a:solidFill>
              </a:rPr>
              <a:t> BİRİ </a:t>
            </a:r>
            <a:r>
              <a:rPr lang="tr-TR" sz="6600" dirty="0" smtClean="0">
                <a:solidFill>
                  <a:srgbClr val="002060"/>
                </a:solidFill>
              </a:rPr>
              <a:t>DEĞİLDİR</a:t>
            </a:r>
            <a:r>
              <a:rPr lang="tr-TR" sz="6600" dirty="0" smtClean="0">
                <a:solidFill>
                  <a:srgbClr val="FF0000"/>
                </a:solidFill>
              </a:rPr>
              <a:t>?</a:t>
            </a:r>
          </a:p>
          <a:p>
            <a:r>
              <a:rPr lang="tr-TR" sz="6600" dirty="0" smtClean="0">
                <a:solidFill>
                  <a:srgbClr val="FFFF00"/>
                </a:solidFill>
              </a:rPr>
              <a:t>A</a:t>
            </a:r>
            <a:r>
              <a:rPr lang="tr-TR" sz="6600" dirty="0" smtClean="0">
                <a:solidFill>
                  <a:srgbClr val="FF0000"/>
                </a:solidFill>
              </a:rPr>
              <a:t>)</a:t>
            </a:r>
            <a:r>
              <a:rPr lang="tr-TR" sz="6600" dirty="0" smtClean="0">
                <a:solidFill>
                  <a:srgbClr val="002060"/>
                </a:solidFill>
              </a:rPr>
              <a:t>HEMŞİRE</a:t>
            </a:r>
            <a:r>
              <a:rPr lang="tr-TR" sz="6600" dirty="0" smtClean="0">
                <a:solidFill>
                  <a:srgbClr val="FF0000"/>
                </a:solidFill>
              </a:rPr>
              <a:t>   </a:t>
            </a:r>
            <a:r>
              <a:rPr lang="tr-TR" sz="6600" dirty="0" smtClean="0">
                <a:solidFill>
                  <a:srgbClr val="002060"/>
                </a:solidFill>
              </a:rPr>
              <a:t>B</a:t>
            </a:r>
            <a:r>
              <a:rPr lang="tr-TR" sz="6600" dirty="0" smtClean="0">
                <a:solidFill>
                  <a:srgbClr val="FF0000"/>
                </a:solidFill>
              </a:rPr>
              <a:t>)ÖĞRETMEN</a:t>
            </a:r>
          </a:p>
          <a:p>
            <a:r>
              <a:rPr lang="tr-TR" sz="6600" dirty="0" smtClean="0">
                <a:solidFill>
                  <a:srgbClr val="0070C0"/>
                </a:solidFill>
              </a:rPr>
              <a:t>C</a:t>
            </a:r>
            <a:r>
              <a:rPr lang="tr-TR" sz="6600" dirty="0" smtClean="0">
                <a:solidFill>
                  <a:srgbClr val="FF0000"/>
                </a:solidFill>
              </a:rPr>
              <a:t>)</a:t>
            </a:r>
            <a:r>
              <a:rPr lang="tr-TR" sz="6600" dirty="0" smtClean="0">
                <a:solidFill>
                  <a:srgbClr val="00B050"/>
                </a:solidFill>
              </a:rPr>
              <a:t>HİZMETLİ</a:t>
            </a:r>
            <a:endParaRPr lang="tr-TR" sz="6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S6</a:t>
            </a:r>
            <a:r>
              <a:rPr lang="tr-TR" sz="6000" dirty="0" smtClean="0">
                <a:solidFill>
                  <a:srgbClr val="FFFF00"/>
                </a:solidFill>
              </a:rPr>
              <a:t>) SINIF </a:t>
            </a:r>
            <a:r>
              <a:rPr lang="tr-TR" sz="6000" dirty="0" smtClean="0">
                <a:solidFill>
                  <a:srgbClr val="0070C0"/>
                </a:solidFill>
              </a:rPr>
              <a:t>BAŞKANINI</a:t>
            </a:r>
            <a:r>
              <a:rPr lang="tr-TR" sz="6000" dirty="0" smtClean="0">
                <a:solidFill>
                  <a:srgbClr val="FFFF00"/>
                </a:solidFill>
              </a:rPr>
              <a:t> KİM      </a:t>
            </a:r>
          </a:p>
          <a:p>
            <a:r>
              <a:rPr lang="tr-TR" sz="6000" dirty="0" smtClean="0">
                <a:solidFill>
                  <a:srgbClr val="00B050"/>
                </a:solidFill>
              </a:rPr>
              <a:t>SEÇER</a:t>
            </a:r>
            <a:r>
              <a:rPr lang="tr-TR" sz="6000" dirty="0" smtClean="0">
                <a:solidFill>
                  <a:srgbClr val="FFFF00"/>
                </a:solidFill>
              </a:rPr>
              <a:t>?</a:t>
            </a:r>
          </a:p>
          <a:p>
            <a:r>
              <a:rPr lang="tr-TR" sz="6000" dirty="0" smtClean="0">
                <a:solidFill>
                  <a:srgbClr val="0070C0"/>
                </a:solidFill>
              </a:rPr>
              <a:t>A</a:t>
            </a:r>
            <a:r>
              <a:rPr lang="tr-TR" sz="6000" dirty="0" smtClean="0">
                <a:solidFill>
                  <a:srgbClr val="FFFF00"/>
                </a:solidFill>
              </a:rPr>
              <a:t>)</a:t>
            </a:r>
            <a:r>
              <a:rPr lang="tr-TR" sz="6000" dirty="0" smtClean="0">
                <a:solidFill>
                  <a:srgbClr val="002060"/>
                </a:solidFill>
              </a:rPr>
              <a:t> OKUL </a:t>
            </a:r>
            <a:r>
              <a:rPr lang="tr-TR" sz="6000" dirty="0" smtClean="0">
                <a:solidFill>
                  <a:srgbClr val="FFFF00"/>
                </a:solidFill>
              </a:rPr>
              <a:t>MÜDÜRÜ</a:t>
            </a:r>
          </a:p>
          <a:p>
            <a:r>
              <a:rPr lang="tr-TR" sz="6000" dirty="0" smtClean="0">
                <a:solidFill>
                  <a:srgbClr val="002060"/>
                </a:solidFill>
              </a:rPr>
              <a:t>B</a:t>
            </a:r>
            <a:r>
              <a:rPr lang="tr-TR" sz="6000" dirty="0" smtClean="0">
                <a:solidFill>
                  <a:srgbClr val="FFFF00"/>
                </a:solidFill>
              </a:rPr>
              <a:t>) SINIFIN </a:t>
            </a:r>
            <a:r>
              <a:rPr lang="tr-TR" sz="6000" dirty="0" smtClean="0">
                <a:solidFill>
                  <a:srgbClr val="FF0000"/>
                </a:solidFill>
              </a:rPr>
              <a:t>ÖĞRETMENİ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C)</a:t>
            </a:r>
            <a:r>
              <a:rPr lang="tr-TR" sz="6000" dirty="0" smtClean="0">
                <a:solidFill>
                  <a:srgbClr val="7030A0"/>
                </a:solidFill>
              </a:rPr>
              <a:t>SINIFIN</a:t>
            </a:r>
            <a:r>
              <a:rPr lang="tr-TR" sz="6000" dirty="0" smtClean="0">
                <a:solidFill>
                  <a:srgbClr val="FFFF00"/>
                </a:solidFill>
              </a:rPr>
              <a:t> ÖĞRENCİLERİ</a:t>
            </a:r>
          </a:p>
          <a:p>
            <a:endParaRPr lang="tr-TR" sz="6000" dirty="0" smtClean="0">
              <a:solidFill>
                <a:srgbClr val="FFFF00"/>
              </a:solidFill>
            </a:endParaRPr>
          </a:p>
          <a:p>
            <a:endParaRPr lang="tr-TR" sz="6000" dirty="0" smtClean="0">
              <a:solidFill>
                <a:srgbClr val="FFFF00"/>
              </a:solidFill>
            </a:endParaRPr>
          </a:p>
          <a:p>
            <a:endParaRPr lang="tr-TR" sz="6000" dirty="0" smtClean="0">
              <a:solidFill>
                <a:srgbClr val="FFFF00"/>
              </a:solidFill>
            </a:endParaRPr>
          </a:p>
          <a:p>
            <a:endParaRPr lang="tr-TR" sz="6000" dirty="0" smtClean="0">
              <a:solidFill>
                <a:srgbClr val="FFFF00"/>
              </a:solidFill>
            </a:endParaRPr>
          </a:p>
          <a:p>
            <a:endParaRPr lang="tr-TR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1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2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50" autoRev="1" fill="remove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remove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autoRev="1" fill="remove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FF00"/>
                </a:solidFill>
              </a:rPr>
              <a:t>S7</a:t>
            </a:r>
            <a:r>
              <a:rPr lang="tr-TR" sz="6000" dirty="0" smtClean="0">
                <a:solidFill>
                  <a:srgbClr val="FF0000"/>
                </a:solidFill>
              </a:rPr>
              <a:t>)SINIF </a:t>
            </a:r>
            <a:r>
              <a:rPr lang="tr-TR" sz="6000" dirty="0" smtClean="0">
                <a:solidFill>
                  <a:srgbClr val="FFC000"/>
                </a:solidFill>
              </a:rPr>
              <a:t>KURALLARINI</a:t>
            </a:r>
            <a:r>
              <a:rPr lang="tr-TR" sz="6000" dirty="0" smtClean="0">
                <a:solidFill>
                  <a:srgbClr val="FF0000"/>
                </a:solidFill>
              </a:rPr>
              <a:t> KİM  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BELİRLER</a:t>
            </a:r>
            <a:r>
              <a:rPr lang="tr-TR" sz="6000" dirty="0" smtClean="0">
                <a:solidFill>
                  <a:srgbClr val="FF0000"/>
                </a:solidFill>
              </a:rPr>
              <a:t>? 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A</a:t>
            </a:r>
            <a:r>
              <a:rPr lang="tr-TR" sz="6000" dirty="0" smtClean="0">
                <a:solidFill>
                  <a:srgbClr val="FF0000"/>
                </a:solidFill>
              </a:rPr>
              <a:t>)SINIFTAKİ </a:t>
            </a:r>
            <a:r>
              <a:rPr lang="tr-TR" sz="6000" dirty="0" smtClean="0">
                <a:solidFill>
                  <a:schemeClr val="bg1"/>
                </a:solidFill>
              </a:rPr>
              <a:t>ÖGRENCİLER</a:t>
            </a:r>
          </a:p>
          <a:p>
            <a:r>
              <a:rPr lang="tr-TR" sz="6000" dirty="0" smtClean="0">
                <a:solidFill>
                  <a:srgbClr val="002060"/>
                </a:solidFill>
              </a:rPr>
              <a:t>B</a:t>
            </a:r>
            <a:r>
              <a:rPr lang="tr-TR" sz="6000" dirty="0" smtClean="0">
                <a:solidFill>
                  <a:srgbClr val="FF0000"/>
                </a:solidFill>
              </a:rPr>
              <a:t>)</a:t>
            </a:r>
            <a:r>
              <a:rPr lang="tr-TR" sz="6000" dirty="0" smtClean="0">
                <a:solidFill>
                  <a:srgbClr val="FFFF00"/>
                </a:solidFill>
              </a:rPr>
              <a:t>SINIF</a:t>
            </a:r>
            <a:r>
              <a:rPr lang="tr-TR" sz="6000" dirty="0" smtClean="0">
                <a:solidFill>
                  <a:srgbClr val="FF0000"/>
                </a:solidFill>
              </a:rPr>
              <a:t> ÖĞRETMENİ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C)OKUL </a:t>
            </a:r>
            <a:r>
              <a:rPr lang="tr-TR" sz="6000" dirty="0" smtClean="0">
                <a:solidFill>
                  <a:srgbClr val="0070C0"/>
                </a:solidFill>
              </a:rPr>
              <a:t>MÜDÜRÜ</a:t>
            </a:r>
            <a:endParaRPr lang="tr-TR" sz="6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S8</a:t>
            </a:r>
            <a:r>
              <a:rPr lang="tr-TR" sz="6000" dirty="0" smtClean="0"/>
              <a:t>)HANGİSİ </a:t>
            </a:r>
            <a:r>
              <a:rPr lang="tr-TR" sz="6000" dirty="0" smtClean="0">
                <a:solidFill>
                  <a:srgbClr val="FFFF00"/>
                </a:solidFill>
              </a:rPr>
              <a:t>BİR</a:t>
            </a:r>
            <a:r>
              <a:rPr lang="tr-TR" sz="6000" dirty="0" smtClean="0"/>
              <a:t> </a:t>
            </a:r>
            <a:r>
              <a:rPr lang="tr-TR" sz="6000" dirty="0" smtClean="0">
                <a:solidFill>
                  <a:srgbClr val="00B050"/>
                </a:solidFill>
              </a:rPr>
              <a:t>SINIF</a:t>
            </a:r>
            <a:r>
              <a:rPr lang="tr-TR" sz="6000" dirty="0" smtClean="0"/>
              <a:t> </a:t>
            </a:r>
            <a:r>
              <a:rPr lang="tr-TR" sz="6000" dirty="0" smtClean="0">
                <a:solidFill>
                  <a:srgbClr val="7030A0"/>
                </a:solidFill>
              </a:rPr>
              <a:t>KURALIDIR?</a:t>
            </a:r>
            <a:r>
              <a:rPr lang="tr-TR" sz="6000" dirty="0" smtClean="0"/>
              <a:t>   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A</a:t>
            </a:r>
            <a:r>
              <a:rPr lang="tr-TR" sz="6000" dirty="0" smtClean="0"/>
              <a:t>)İZİN </a:t>
            </a:r>
            <a:r>
              <a:rPr lang="tr-TR" sz="6000" dirty="0" smtClean="0">
                <a:solidFill>
                  <a:srgbClr val="FF0000"/>
                </a:solidFill>
              </a:rPr>
              <a:t>ALARAK</a:t>
            </a:r>
            <a:r>
              <a:rPr lang="tr-TR" sz="6000" dirty="0" smtClean="0"/>
              <a:t> KONUŞMAK</a:t>
            </a:r>
          </a:p>
          <a:p>
            <a:r>
              <a:rPr lang="tr-TR" sz="6000" dirty="0" smtClean="0"/>
              <a:t>B)</a:t>
            </a:r>
            <a:r>
              <a:rPr lang="tr-TR" sz="6000" dirty="0" smtClean="0">
                <a:solidFill>
                  <a:srgbClr val="00B050"/>
                </a:solidFill>
              </a:rPr>
              <a:t>İÇERİ</a:t>
            </a:r>
            <a:r>
              <a:rPr lang="tr-TR" sz="6000" dirty="0" smtClean="0"/>
              <a:t> KOŞARAK </a:t>
            </a:r>
            <a:r>
              <a:rPr lang="tr-TR" sz="6000" dirty="0" smtClean="0">
                <a:solidFill>
                  <a:srgbClr val="FFFF00"/>
                </a:solidFill>
              </a:rPr>
              <a:t>GİRMEK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C</a:t>
            </a:r>
            <a:r>
              <a:rPr lang="tr-TR" sz="6000" dirty="0" smtClean="0"/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ARKADAŞININ</a:t>
            </a:r>
            <a:r>
              <a:rPr lang="tr-TR" sz="6000" dirty="0" smtClean="0"/>
              <a:t> SÖZÜNÜ </a:t>
            </a:r>
          </a:p>
          <a:p>
            <a:r>
              <a:rPr lang="tr-TR" sz="6000" dirty="0" smtClean="0"/>
              <a:t>KESMEDEN </a:t>
            </a:r>
            <a:r>
              <a:rPr lang="tr-TR" sz="6000" dirty="0" smtClean="0">
                <a:solidFill>
                  <a:srgbClr val="FFFF00"/>
                </a:solidFill>
              </a:rPr>
              <a:t>DİNLEMEK</a:t>
            </a:r>
            <a:endParaRPr lang="tr-TR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FF0000"/>
                </a:solidFill>
              </a:rPr>
              <a:t>S9</a:t>
            </a:r>
            <a:r>
              <a:rPr lang="tr-TR" sz="6000" dirty="0" smtClean="0">
                <a:solidFill>
                  <a:srgbClr val="0070C0"/>
                </a:solidFill>
              </a:rPr>
              <a:t>)HANGİSİ </a:t>
            </a:r>
            <a:r>
              <a:rPr lang="tr-TR" sz="6000" dirty="0" smtClean="0">
                <a:solidFill>
                  <a:srgbClr val="FFFF00"/>
                </a:solidFill>
              </a:rPr>
              <a:t>BİR</a:t>
            </a:r>
            <a:r>
              <a:rPr lang="tr-TR" sz="6000" dirty="0" smtClean="0">
                <a:solidFill>
                  <a:srgbClr val="0070C0"/>
                </a:solidFill>
              </a:rPr>
              <a:t> </a:t>
            </a:r>
            <a:r>
              <a:rPr lang="tr-TR" sz="6000" dirty="0" smtClean="0">
                <a:solidFill>
                  <a:srgbClr val="00B0F0"/>
                </a:solidFill>
              </a:rPr>
              <a:t>SINIF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KURALI</a:t>
            </a:r>
            <a:r>
              <a:rPr lang="tr-TR" sz="6000" dirty="0" smtClean="0">
                <a:solidFill>
                  <a:srgbClr val="0070C0"/>
                </a:solidFill>
              </a:rPr>
              <a:t> </a:t>
            </a:r>
            <a:r>
              <a:rPr lang="tr-TR" sz="6000" dirty="0" smtClean="0">
                <a:solidFill>
                  <a:srgbClr val="00B050"/>
                </a:solidFill>
              </a:rPr>
              <a:t>DEĞİLDİR</a:t>
            </a:r>
            <a:r>
              <a:rPr lang="tr-TR" sz="6000" dirty="0" smtClean="0">
                <a:solidFill>
                  <a:srgbClr val="0070C0"/>
                </a:solidFill>
              </a:rPr>
              <a:t>?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A</a:t>
            </a:r>
            <a:r>
              <a:rPr lang="tr-TR" sz="6000" dirty="0" smtClean="0">
                <a:solidFill>
                  <a:srgbClr val="0070C0"/>
                </a:solidFill>
              </a:rPr>
              <a:t>)YERLERİ </a:t>
            </a:r>
            <a:r>
              <a:rPr lang="tr-TR" sz="6000" dirty="0" smtClean="0">
                <a:solidFill>
                  <a:srgbClr val="FFFF00"/>
                </a:solidFill>
              </a:rPr>
              <a:t>TEMİZ</a:t>
            </a:r>
            <a:r>
              <a:rPr lang="tr-TR" sz="6000" dirty="0" smtClean="0">
                <a:solidFill>
                  <a:srgbClr val="0070C0"/>
                </a:solidFill>
              </a:rPr>
              <a:t> </a:t>
            </a:r>
            <a:r>
              <a:rPr lang="tr-TR" sz="6000" dirty="0" smtClean="0">
                <a:solidFill>
                  <a:srgbClr val="00B050"/>
                </a:solidFill>
              </a:rPr>
              <a:t>TUTMAK</a:t>
            </a:r>
          </a:p>
          <a:p>
            <a:r>
              <a:rPr lang="tr-TR" sz="6000" dirty="0" smtClean="0">
                <a:solidFill>
                  <a:srgbClr val="002060"/>
                </a:solidFill>
              </a:rPr>
              <a:t>B</a:t>
            </a:r>
            <a:r>
              <a:rPr lang="tr-TR" sz="6000" dirty="0" smtClean="0">
                <a:solidFill>
                  <a:srgbClr val="0070C0"/>
                </a:solidFill>
              </a:rPr>
              <a:t>)</a:t>
            </a:r>
            <a:r>
              <a:rPr lang="tr-TR" sz="6000" dirty="0" smtClean="0">
                <a:solidFill>
                  <a:srgbClr val="FF0000"/>
                </a:solidFill>
              </a:rPr>
              <a:t>DUVARLARI</a:t>
            </a:r>
            <a:r>
              <a:rPr lang="tr-TR" sz="6000" dirty="0" smtClean="0">
                <a:solidFill>
                  <a:srgbClr val="0070C0"/>
                </a:solidFill>
              </a:rPr>
              <a:t> ÇİZMEMEK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C</a:t>
            </a:r>
            <a:r>
              <a:rPr lang="tr-TR" sz="6000" dirty="0" smtClean="0">
                <a:solidFill>
                  <a:srgbClr val="0070C0"/>
                </a:solidFill>
              </a:rPr>
              <a:t>)</a:t>
            </a:r>
            <a:r>
              <a:rPr lang="tr-TR" sz="6000" dirty="0" smtClean="0">
                <a:solidFill>
                  <a:srgbClr val="7030A0"/>
                </a:solidFill>
              </a:rPr>
              <a:t>YERE</a:t>
            </a:r>
            <a:r>
              <a:rPr lang="tr-TR" sz="6000" dirty="0" smtClean="0">
                <a:solidFill>
                  <a:srgbClr val="0070C0"/>
                </a:solidFill>
              </a:rPr>
              <a:t> ÇÖP </a:t>
            </a:r>
            <a:r>
              <a:rPr lang="tr-TR" sz="6000" dirty="0" smtClean="0">
                <a:solidFill>
                  <a:srgbClr val="FF0000"/>
                </a:solidFill>
              </a:rPr>
              <a:t>ATMAK</a:t>
            </a:r>
            <a:endParaRPr lang="tr-TR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tr-TR" sz="6000" dirty="0" smtClean="0">
                <a:solidFill>
                  <a:srgbClr val="00B050"/>
                </a:solidFill>
              </a:rPr>
              <a:t>S10</a:t>
            </a:r>
            <a:r>
              <a:rPr lang="tr-TR" sz="6000" dirty="0" smtClean="0">
                <a:solidFill>
                  <a:srgbClr val="FF0000"/>
                </a:solidFill>
              </a:rPr>
              <a:t>)HANGİSİ </a:t>
            </a:r>
            <a:r>
              <a:rPr lang="tr-TR" sz="6000" dirty="0" smtClean="0">
                <a:solidFill>
                  <a:srgbClr val="002060"/>
                </a:solidFill>
              </a:rPr>
              <a:t>ÇEKİRDEK</a:t>
            </a:r>
            <a:r>
              <a:rPr lang="tr-TR" sz="6000" dirty="0" smtClean="0">
                <a:solidFill>
                  <a:srgbClr val="FF0000"/>
                </a:solidFill>
              </a:rPr>
              <a:t> </a:t>
            </a:r>
            <a:r>
              <a:rPr lang="tr-TR" sz="6000" dirty="0" smtClean="0">
                <a:solidFill>
                  <a:srgbClr val="FFFF00"/>
                </a:solidFill>
              </a:rPr>
              <a:t>AİLEDE</a:t>
            </a:r>
            <a:r>
              <a:rPr lang="tr-TR" sz="6000" dirty="0" smtClean="0">
                <a:solidFill>
                  <a:srgbClr val="FF0000"/>
                </a:solidFill>
              </a:rPr>
              <a:t> </a:t>
            </a:r>
            <a:r>
              <a:rPr lang="tr-TR" sz="6000" dirty="0" smtClean="0">
                <a:solidFill>
                  <a:srgbClr val="00B050"/>
                </a:solidFill>
              </a:rPr>
              <a:t>BULUNMAZ</a:t>
            </a:r>
            <a:r>
              <a:rPr lang="tr-TR" sz="6000" dirty="0" smtClean="0">
                <a:solidFill>
                  <a:srgbClr val="FF0000"/>
                </a:solidFill>
              </a:rPr>
              <a:t>?</a:t>
            </a:r>
          </a:p>
          <a:p>
            <a:r>
              <a:rPr lang="tr-TR" sz="6000" dirty="0" smtClean="0">
                <a:solidFill>
                  <a:srgbClr val="FF0000"/>
                </a:solidFill>
              </a:rPr>
              <a:t>A)</a:t>
            </a:r>
            <a:r>
              <a:rPr lang="tr-TR" sz="6000" dirty="0" smtClean="0">
                <a:solidFill>
                  <a:srgbClr val="002060"/>
                </a:solidFill>
              </a:rPr>
              <a:t>ANNE</a:t>
            </a:r>
            <a:r>
              <a:rPr lang="tr-TR" sz="6000" dirty="0" smtClean="0">
                <a:solidFill>
                  <a:srgbClr val="FF0000"/>
                </a:solidFill>
              </a:rPr>
              <a:t>-BABA</a:t>
            </a:r>
          </a:p>
          <a:p>
            <a:r>
              <a:rPr lang="tr-TR" sz="6000" dirty="0" smtClean="0">
                <a:solidFill>
                  <a:srgbClr val="FFFF00"/>
                </a:solidFill>
              </a:rPr>
              <a:t>B</a:t>
            </a:r>
            <a:r>
              <a:rPr lang="tr-TR" sz="6000" dirty="0" smtClean="0">
                <a:solidFill>
                  <a:srgbClr val="FF0000"/>
                </a:solidFill>
              </a:rPr>
              <a:t>)DEDE-</a:t>
            </a:r>
            <a:r>
              <a:rPr lang="tr-TR" sz="6000" dirty="0" smtClean="0">
                <a:solidFill>
                  <a:srgbClr val="7030A0"/>
                </a:solidFill>
              </a:rPr>
              <a:t>NİNE</a:t>
            </a:r>
          </a:p>
          <a:p>
            <a:r>
              <a:rPr lang="tr-TR" sz="6000" dirty="0" smtClean="0">
                <a:solidFill>
                  <a:srgbClr val="C00000"/>
                </a:solidFill>
              </a:rPr>
              <a:t>C</a:t>
            </a:r>
            <a:r>
              <a:rPr lang="tr-TR" sz="6000" dirty="0" smtClean="0">
                <a:solidFill>
                  <a:srgbClr val="FF0000"/>
                </a:solidFill>
              </a:rPr>
              <a:t>)</a:t>
            </a:r>
            <a:r>
              <a:rPr lang="tr-TR" sz="6000" dirty="0" smtClean="0">
                <a:solidFill>
                  <a:srgbClr val="0070C0"/>
                </a:solidFill>
              </a:rPr>
              <a:t>ANNE</a:t>
            </a:r>
            <a:r>
              <a:rPr lang="tr-TR" sz="6000" dirty="0" smtClean="0">
                <a:solidFill>
                  <a:srgbClr val="FF0000"/>
                </a:solidFill>
              </a:rPr>
              <a:t>-BABA-</a:t>
            </a:r>
            <a:r>
              <a:rPr lang="tr-TR" sz="6000" dirty="0" smtClean="0">
                <a:solidFill>
                  <a:srgbClr val="002060"/>
                </a:solidFill>
              </a:rPr>
              <a:t>ÇOCUK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ndAc>
          <p:stSnd>
            <p:snd r:embed="rId2" name="chimes.wav"/>
          </p:stSnd>
        </p:sndAc>
      </p:transition>
    </mc:Choice>
    <mc:Fallback>
      <p:transition spd="slow"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157</Words>
  <Application>Microsoft Office PowerPoint</Application>
  <PresentationFormat>Ekran Gösterisi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PC</cp:lastModifiedBy>
  <cp:revision>10</cp:revision>
  <dcterms:modified xsi:type="dcterms:W3CDTF">2012-10-24T13:28:40Z</dcterms:modified>
</cp:coreProperties>
</file>